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m4a" ContentType="audi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8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0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xmlns:p14="http://schemas.microsoft.com/office/powerpoint/2010/mai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xmlns:p14="http://schemas.microsoft.com/office/powerpoint/2010/mai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xmlns:p14="http://schemas.microsoft.com/office/powerpoint/2010/mai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xmlns:p14="http://schemas.microsoft.com/office/powerpoint/2010/mai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xmlns:p14="http://schemas.microsoft.com/office/powerpoint/2010/mai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xmlns:p14="http://schemas.microsoft.com/office/powerpoint/2010/mai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xmlns:p14="http://schemas.microsoft.com/office/powerpoint/2010/mai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xmlns:p14="http://schemas.microsoft.com/office/powerpoint/2010/mai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xmlns:p14="http://schemas.microsoft.com/office/powerpoint/2010/mai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xmlns:p14="http://schemas.microsoft.com/office/powerpoint/2010/mai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xmlns:p14="http://schemas.microsoft.com/office/powerpoint/2010/main" spd="med" advClick="0" advTm="5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advClick="0" advTm="5000">
        <p:fade/>
      </p:transition>
    </mc:Choice>
    <mc:Fallback>
      <p:transition xmlns:p14="http://schemas.microsoft.com/office/powerpoint/2010/main" spd="med"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1.m4a"/><Relationship Id="rId2" Type="http://schemas.openxmlformats.org/officeDocument/2006/relationships/audio" Target="../media/media1.m4a"/></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dirty="0" smtClean="0">
                <a:latin typeface="Lucida Handwriting"/>
                <a:cs typeface="Lucida Handwriting"/>
              </a:rPr>
              <a:t>My Management Philosophy </a:t>
            </a:r>
            <a:endParaRPr lang="en-US" sz="6000" dirty="0">
              <a:latin typeface="Lucida Handwriting"/>
              <a:cs typeface="Lucida Handwriting"/>
            </a:endParaRPr>
          </a:p>
        </p:txBody>
      </p:sp>
      <p:sp>
        <p:nvSpPr>
          <p:cNvPr id="3" name="Subtitle 2"/>
          <p:cNvSpPr>
            <a:spLocks noGrp="1"/>
          </p:cNvSpPr>
          <p:nvPr>
            <p:ph type="subTitle" idx="1"/>
          </p:nvPr>
        </p:nvSpPr>
        <p:spPr>
          <a:xfrm>
            <a:off x="1371600" y="4146291"/>
            <a:ext cx="6400800" cy="1752600"/>
          </a:xfrm>
        </p:spPr>
        <p:txBody>
          <a:bodyPr>
            <a:normAutofit/>
          </a:bodyPr>
          <a:lstStyle/>
          <a:p>
            <a:r>
              <a:rPr lang="en-US" sz="2800" dirty="0" smtClean="0"/>
              <a:t>Emma Christensen</a:t>
            </a:r>
          </a:p>
          <a:p>
            <a:r>
              <a:rPr lang="en-US" sz="2800" dirty="0" smtClean="0"/>
              <a:t>December 2016</a:t>
            </a:r>
            <a:endParaRPr lang="en-US" sz="2800" dirty="0"/>
          </a:p>
        </p:txBody>
      </p:sp>
      <p:pic>
        <p:nvPicPr>
          <p:cNvPr id="5" name="03 Alive.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063055270"/>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xmlns:p14="http://schemas.microsoft.com/office/powerpoint/2010/main" advClick="0" advTm="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a:cs typeface="Lucida Handwriting"/>
              </a:rPr>
              <a:t>Get Their Hands Dirty</a:t>
            </a:r>
            <a:endParaRPr lang="en-US" dirty="0">
              <a:latin typeface="Lucida Handwriting"/>
              <a:cs typeface="Lucida Handwriting"/>
            </a:endParaRPr>
          </a:p>
        </p:txBody>
      </p:sp>
      <p:sp>
        <p:nvSpPr>
          <p:cNvPr id="3" name="Content Placeholder 2"/>
          <p:cNvSpPr>
            <a:spLocks noGrp="1"/>
          </p:cNvSpPr>
          <p:nvPr>
            <p:ph idx="1"/>
          </p:nvPr>
        </p:nvSpPr>
        <p:spPr>
          <a:xfrm>
            <a:off x="203810" y="4092456"/>
            <a:ext cx="8826527" cy="2634225"/>
          </a:xfrm>
        </p:spPr>
        <p:txBody>
          <a:bodyPr>
            <a:normAutofit fontScale="77500" lnSpcReduction="20000"/>
          </a:bodyPr>
          <a:lstStyle/>
          <a:p>
            <a:pPr marL="0" indent="0" algn="ctr">
              <a:buNone/>
            </a:pPr>
            <a:r>
              <a:rPr lang="en-US" dirty="0" smtClean="0"/>
              <a:t>This trait of a great manager is my personal favorite, because I feel that if a manager is willing to do the same work their employees do, even when they don’t have to, it shows what kind of person they are.  Managers should never see themselves as being “above” a job.  To truly run their business properly, great managers know that they need to be ready to do any job.  I believe this shows employees that if they are ready and willing to do it, then the employee should be ready and willing too. </a:t>
            </a:r>
            <a:endParaRPr lang="en-US" dirty="0"/>
          </a:p>
        </p:txBody>
      </p:sp>
      <p:pic>
        <p:nvPicPr>
          <p:cNvPr id="4" name="Picture 3"/>
          <p:cNvPicPr>
            <a:picLocks noChangeAspect="1"/>
          </p:cNvPicPr>
          <p:nvPr/>
        </p:nvPicPr>
        <p:blipFill>
          <a:blip r:embed="rId2"/>
          <a:stretch>
            <a:fillRect/>
          </a:stretch>
        </p:blipFill>
        <p:spPr>
          <a:xfrm>
            <a:off x="2038098" y="1879302"/>
            <a:ext cx="4719200" cy="2213154"/>
          </a:xfrm>
          <a:prstGeom prst="rect">
            <a:avLst/>
          </a:prstGeom>
        </p:spPr>
      </p:pic>
      <p:sp>
        <p:nvSpPr>
          <p:cNvPr id="5" name="TextBox 4"/>
          <p:cNvSpPr txBox="1"/>
          <p:nvPr/>
        </p:nvSpPr>
        <p:spPr>
          <a:xfrm>
            <a:off x="203810" y="1232971"/>
            <a:ext cx="8826527" cy="646331"/>
          </a:xfrm>
          <a:prstGeom prst="rect">
            <a:avLst/>
          </a:prstGeom>
          <a:noFill/>
        </p:spPr>
        <p:txBody>
          <a:bodyPr wrap="square" rtlCol="0">
            <a:spAutoFit/>
          </a:bodyPr>
          <a:lstStyle/>
          <a:p>
            <a:pPr algn="ctr"/>
            <a:r>
              <a:rPr lang="en-US" dirty="0" smtClean="0">
                <a:solidFill>
                  <a:schemeClr val="tx2">
                    <a:lumMod val="75000"/>
                  </a:schemeClr>
                </a:solidFill>
              </a:rPr>
              <a:t>“They </a:t>
            </a:r>
            <a:r>
              <a:rPr lang="en-US" dirty="0">
                <a:solidFill>
                  <a:schemeClr val="tx2">
                    <a:lumMod val="75000"/>
                  </a:schemeClr>
                </a:solidFill>
              </a:rPr>
              <a:t>show them how to be successful if they are falling behind and demonstrate best practices to help guide them along</a:t>
            </a:r>
            <a:r>
              <a:rPr lang="en-US" dirty="0" smtClean="0">
                <a:solidFill>
                  <a:schemeClr val="tx2">
                    <a:lumMod val="75000"/>
                  </a:schemeClr>
                </a:solidFill>
              </a:rPr>
              <a:t>.”</a:t>
            </a:r>
            <a:endParaRPr lang="en-US" dirty="0">
              <a:solidFill>
                <a:schemeClr val="tx2">
                  <a:lumMod val="75000"/>
                </a:schemeClr>
              </a:solidFill>
            </a:endParaRPr>
          </a:p>
        </p:txBody>
      </p:sp>
    </p:spTree>
    <p:extLst>
      <p:ext uri="{BB962C8B-B14F-4D97-AF65-F5344CB8AC3E}">
        <p14:creationId xmlns:p14="http://schemas.microsoft.com/office/powerpoint/2010/main" val="2744080575"/>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xmlns:p14="http://schemas.microsoft.com/office/powerpoint/2010/main" spd="med" advClick="0" advTm="20000">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a:cs typeface="Lucida Handwriting"/>
              </a:rPr>
              <a:t>Develop Great Talent</a:t>
            </a:r>
            <a:endParaRPr lang="en-US" dirty="0">
              <a:latin typeface="Lucida Handwriting"/>
              <a:cs typeface="Lucida Handwriting"/>
            </a:endParaRPr>
          </a:p>
        </p:txBody>
      </p:sp>
      <p:sp>
        <p:nvSpPr>
          <p:cNvPr id="3" name="Content Placeholder 2"/>
          <p:cNvSpPr>
            <a:spLocks noGrp="1"/>
          </p:cNvSpPr>
          <p:nvPr>
            <p:ph idx="1"/>
          </p:nvPr>
        </p:nvSpPr>
        <p:spPr>
          <a:xfrm>
            <a:off x="783882" y="1605257"/>
            <a:ext cx="7902917" cy="2551144"/>
          </a:xfrm>
        </p:spPr>
        <p:txBody>
          <a:bodyPr>
            <a:normAutofit fontScale="77500" lnSpcReduction="20000"/>
          </a:bodyPr>
          <a:lstStyle/>
          <a:p>
            <a:pPr marL="0" indent="0" algn="ctr">
              <a:buNone/>
            </a:pPr>
            <a:r>
              <a:rPr lang="en-US" dirty="0" smtClean="0"/>
              <a:t>Great managers know that they are not able to do every job and they also know they cannot succeed with people who are not willing to put in the time.  In order to get the best talent available, they create career opportunities and specify exactly what they are looking for.  Once they are able to bring a new employee in, they mentor and mold them into the type of employee the company needs. </a:t>
            </a:r>
            <a:endParaRPr lang="en-US" dirty="0"/>
          </a:p>
        </p:txBody>
      </p:sp>
      <p:sp>
        <p:nvSpPr>
          <p:cNvPr id="4" name="TextBox 3"/>
          <p:cNvSpPr txBox="1"/>
          <p:nvPr/>
        </p:nvSpPr>
        <p:spPr>
          <a:xfrm>
            <a:off x="1178372" y="1232972"/>
            <a:ext cx="6974015" cy="369332"/>
          </a:xfrm>
          <a:prstGeom prst="rect">
            <a:avLst/>
          </a:prstGeom>
          <a:noFill/>
        </p:spPr>
        <p:txBody>
          <a:bodyPr wrap="square" rtlCol="0">
            <a:spAutoFit/>
          </a:bodyPr>
          <a:lstStyle/>
          <a:p>
            <a:r>
              <a:rPr lang="en-US" dirty="0" smtClean="0">
                <a:solidFill>
                  <a:srgbClr val="FF0000"/>
                </a:solidFill>
              </a:rPr>
              <a:t>“They </a:t>
            </a:r>
            <a:r>
              <a:rPr lang="en-US" dirty="0">
                <a:solidFill>
                  <a:srgbClr val="FF0000"/>
                </a:solidFill>
              </a:rPr>
              <a:t>are able to get the right people in the right roles at the right </a:t>
            </a:r>
            <a:r>
              <a:rPr lang="en-US" dirty="0" smtClean="0">
                <a:solidFill>
                  <a:srgbClr val="FF0000"/>
                </a:solidFill>
              </a:rPr>
              <a:t>time.”</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2396854" y="3970897"/>
            <a:ext cx="4689452" cy="2730304"/>
          </a:xfrm>
          <a:prstGeom prst="rect">
            <a:avLst/>
          </a:prstGeom>
        </p:spPr>
      </p:pic>
    </p:spTree>
    <p:extLst>
      <p:ext uri="{BB962C8B-B14F-4D97-AF65-F5344CB8AC3E}">
        <p14:creationId xmlns:p14="http://schemas.microsoft.com/office/powerpoint/2010/main" val="2037923081"/>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xmlns:p14="http://schemas.microsoft.com/office/powerpoint/2010/main" spd="med" advClick="0" advTm="20000">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a:cs typeface="Lucida Handwriting"/>
              </a:rPr>
              <a:t>“Lead by Example</a:t>
            </a:r>
            <a:r>
              <a:rPr lang="is-IS" dirty="0" smtClean="0">
                <a:latin typeface="Lucida Handwriting"/>
                <a:cs typeface="Lucida Handwriting"/>
              </a:rPr>
              <a:t>…”</a:t>
            </a:r>
            <a:endParaRPr lang="en-US" dirty="0">
              <a:latin typeface="Lucida Handwriting"/>
              <a:cs typeface="Lucida Handwriting"/>
            </a:endParaRPr>
          </a:p>
        </p:txBody>
      </p:sp>
      <p:sp>
        <p:nvSpPr>
          <p:cNvPr id="3" name="Content Placeholder 2"/>
          <p:cNvSpPr>
            <a:spLocks noGrp="1"/>
          </p:cNvSpPr>
          <p:nvPr>
            <p:ph idx="1"/>
          </p:nvPr>
        </p:nvSpPr>
        <p:spPr>
          <a:xfrm>
            <a:off x="457200" y="1600200"/>
            <a:ext cx="5124050" cy="4671763"/>
          </a:xfrm>
        </p:spPr>
        <p:txBody>
          <a:bodyPr>
            <a:normAutofit fontScale="92500" lnSpcReduction="20000"/>
          </a:bodyPr>
          <a:lstStyle/>
          <a:p>
            <a:pPr marL="0" indent="0" algn="ctr">
              <a:buNone/>
            </a:pPr>
            <a:r>
              <a:rPr lang="en-US" dirty="0" smtClean="0"/>
              <a:t>If there is one statement I have heard throughout my life, it is to “lead by example.”  Not only have I heard this from my parents, but also from coaches, teachers, and managers.  Through this statement, I have learned that you will not earn others’ respect if you are not willing to put all of your effort into your job and do what it takes to succeed.  </a:t>
            </a:r>
            <a:endParaRPr lang="en-US" dirty="0"/>
          </a:p>
        </p:txBody>
      </p:sp>
      <p:pic>
        <p:nvPicPr>
          <p:cNvPr id="4" name="Picture 3"/>
          <p:cNvPicPr>
            <a:picLocks noChangeAspect="1"/>
          </p:cNvPicPr>
          <p:nvPr/>
        </p:nvPicPr>
        <p:blipFill>
          <a:blip r:embed="rId2"/>
          <a:stretch>
            <a:fillRect/>
          </a:stretch>
        </p:blipFill>
        <p:spPr>
          <a:xfrm>
            <a:off x="5689600" y="2447837"/>
            <a:ext cx="2997200" cy="2997200"/>
          </a:xfrm>
          <a:prstGeom prst="rect">
            <a:avLst/>
          </a:prstGeom>
        </p:spPr>
      </p:pic>
    </p:spTree>
    <p:extLst>
      <p:ext uri="{BB962C8B-B14F-4D97-AF65-F5344CB8AC3E}">
        <p14:creationId xmlns:p14="http://schemas.microsoft.com/office/powerpoint/2010/main" val="73294438"/>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xmlns:p14="http://schemas.microsoft.com/office/powerpoint/2010/main" spd="med" advClick="0" advTm="20000">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a:cs typeface="Lucida Handwriting"/>
              </a:rPr>
              <a:t>My Biggest Inspiration</a:t>
            </a:r>
            <a:endParaRPr lang="en-US" dirty="0">
              <a:latin typeface="Lucida Handwriting"/>
              <a:cs typeface="Lucida Handwriting"/>
            </a:endParaRPr>
          </a:p>
        </p:txBody>
      </p:sp>
      <p:pic>
        <p:nvPicPr>
          <p:cNvPr id="4" name="Picture 3" descr="IMG_06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79942"/>
            <a:ext cx="3996038" cy="5328050"/>
          </a:xfrm>
          <a:prstGeom prst="rect">
            <a:avLst/>
          </a:prstGeom>
        </p:spPr>
      </p:pic>
      <p:sp>
        <p:nvSpPr>
          <p:cNvPr id="7" name="TextBox 6"/>
          <p:cNvSpPr txBox="1"/>
          <p:nvPr/>
        </p:nvSpPr>
        <p:spPr>
          <a:xfrm>
            <a:off x="4666673" y="1279942"/>
            <a:ext cx="4020128" cy="5262979"/>
          </a:xfrm>
          <a:prstGeom prst="rect">
            <a:avLst/>
          </a:prstGeom>
          <a:noFill/>
        </p:spPr>
        <p:txBody>
          <a:bodyPr wrap="square" rtlCol="0">
            <a:spAutoFit/>
          </a:bodyPr>
          <a:lstStyle/>
          <a:p>
            <a:pPr algn="ctr"/>
            <a:r>
              <a:rPr lang="en-US" sz="2400" dirty="0"/>
              <a:t>O</a:t>
            </a:r>
            <a:r>
              <a:rPr lang="en-US" sz="2400" dirty="0" smtClean="0"/>
              <a:t>ne person in my life who epitomizes leading by example is my husband.  Since meeting him, I have seen how hard he works to be an understanding, fair, and patient manager.  When he puts his mind to something, he always accomplishes it, even if he has to learn everything as he is doing it.  His work ethic inspires me to put 100% into everything I do and never stop pushing myself to be better.  </a:t>
            </a:r>
            <a:endParaRPr lang="en-US" sz="2400" dirty="0"/>
          </a:p>
        </p:txBody>
      </p:sp>
    </p:spTree>
    <p:extLst>
      <p:ext uri="{BB962C8B-B14F-4D97-AF65-F5344CB8AC3E}">
        <p14:creationId xmlns:p14="http://schemas.microsoft.com/office/powerpoint/2010/main" val="1472569923"/>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xmlns:p14="http://schemas.microsoft.com/office/powerpoint/2010/main" spd="med" advClick="0" advTm="20000">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Handwriting"/>
                <a:cs typeface="Lucida Handwriting"/>
              </a:rPr>
              <a:t>Traits of a Great Manager</a:t>
            </a:r>
            <a:endParaRPr lang="en-US" dirty="0">
              <a:latin typeface="Lucida Handwriting"/>
              <a:cs typeface="Lucida Handwriting"/>
            </a:endParaRPr>
          </a:p>
        </p:txBody>
      </p:sp>
      <p:sp>
        <p:nvSpPr>
          <p:cNvPr id="3" name="Content Placeholder 2"/>
          <p:cNvSpPr>
            <a:spLocks noGrp="1"/>
          </p:cNvSpPr>
          <p:nvPr>
            <p:ph idx="1"/>
          </p:nvPr>
        </p:nvSpPr>
        <p:spPr/>
        <p:txBody>
          <a:bodyPr>
            <a:normAutofit/>
          </a:bodyPr>
          <a:lstStyle/>
          <a:p>
            <a:pPr marL="0" indent="0">
              <a:buNone/>
            </a:pPr>
            <a:r>
              <a:rPr lang="en-US" sz="2400" dirty="0" smtClean="0"/>
              <a:t>According to </a:t>
            </a:r>
            <a:r>
              <a:rPr lang="en-US" sz="2400" dirty="0" err="1" smtClean="0"/>
              <a:t>entrepreneur.com</a:t>
            </a:r>
            <a:r>
              <a:rPr lang="en-US" sz="2400" dirty="0" smtClean="0"/>
              <a:t>, these seven traits turn a good manager into a great manager:</a:t>
            </a:r>
          </a:p>
          <a:p>
            <a:r>
              <a:rPr lang="en-US" sz="2400" dirty="0"/>
              <a:t>Having a great </a:t>
            </a:r>
            <a:r>
              <a:rPr lang="en-US" sz="2400" dirty="0" smtClean="0"/>
              <a:t>attitude</a:t>
            </a:r>
          </a:p>
          <a:p>
            <a:r>
              <a:rPr lang="en-US" sz="2400" dirty="0" smtClean="0"/>
              <a:t>Being transparent</a:t>
            </a:r>
          </a:p>
          <a:p>
            <a:r>
              <a:rPr lang="en-US" sz="2400" dirty="0" smtClean="0"/>
              <a:t>Demonstrate maturity</a:t>
            </a:r>
            <a:endParaRPr lang="en-US" sz="2400" dirty="0"/>
          </a:p>
          <a:p>
            <a:r>
              <a:rPr lang="en-US" sz="2400" dirty="0"/>
              <a:t>Remain </a:t>
            </a:r>
            <a:r>
              <a:rPr lang="en-US" sz="2400" dirty="0" smtClean="0"/>
              <a:t>flexible</a:t>
            </a:r>
            <a:endParaRPr lang="en-US" sz="2400" dirty="0"/>
          </a:p>
          <a:p>
            <a:r>
              <a:rPr lang="en-US" sz="2400" dirty="0" smtClean="0"/>
              <a:t>Reinforce accountability</a:t>
            </a:r>
          </a:p>
          <a:p>
            <a:r>
              <a:rPr lang="en-US" sz="2400" dirty="0" smtClean="0"/>
              <a:t>Get </a:t>
            </a:r>
            <a:r>
              <a:rPr lang="en-US" sz="2400" dirty="0"/>
              <a:t>their hands </a:t>
            </a:r>
            <a:r>
              <a:rPr lang="en-US" sz="2400" dirty="0" smtClean="0"/>
              <a:t>dirty</a:t>
            </a:r>
          </a:p>
          <a:p>
            <a:r>
              <a:rPr lang="en-US" sz="2400" dirty="0" smtClean="0"/>
              <a:t>Develop </a:t>
            </a:r>
            <a:r>
              <a:rPr lang="en-US" sz="2400" dirty="0"/>
              <a:t>great </a:t>
            </a:r>
            <a:r>
              <a:rPr lang="en-US" sz="2400" dirty="0" smtClean="0"/>
              <a:t>talent</a:t>
            </a:r>
          </a:p>
        </p:txBody>
      </p:sp>
    </p:spTree>
    <p:extLst>
      <p:ext uri="{BB962C8B-B14F-4D97-AF65-F5344CB8AC3E}">
        <p14:creationId xmlns:p14="http://schemas.microsoft.com/office/powerpoint/2010/main" val="2890847577"/>
      </p:ext>
    </p:extLst>
  </p:cSld>
  <p:clrMapOvr>
    <a:masterClrMapping/>
  </p:clrMapOvr>
  <mc:AlternateContent xmlns:mc="http://schemas.openxmlformats.org/markup-compatibility/2006">
    <mc:Choice xmlns:p14="http://schemas.microsoft.com/office/powerpoint/2010/main" Requires="p14">
      <p:transition spd="med" p14:dur="700" advClick="0" advTm="15000">
        <p:fade/>
      </p:transition>
    </mc:Choice>
    <mc:Fallback>
      <p:transition xmlns:p14="http://schemas.microsoft.com/office/powerpoint/2010/main" spd="med" advClick="0" advTm="15000">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289"/>
            <a:ext cx="8229600" cy="1143000"/>
          </a:xfrm>
        </p:spPr>
        <p:txBody>
          <a:bodyPr>
            <a:normAutofit/>
          </a:bodyPr>
          <a:lstStyle/>
          <a:p>
            <a:r>
              <a:rPr lang="en-US" dirty="0" smtClean="0">
                <a:latin typeface="Lucida Handwriting"/>
                <a:cs typeface="Lucida Handwriting"/>
              </a:rPr>
              <a:t>Having a Great Attitude</a:t>
            </a:r>
            <a:endParaRPr lang="en-US" dirty="0">
              <a:latin typeface="Lucida Handwriting"/>
              <a:cs typeface="Lucida Handwriting"/>
            </a:endParaRPr>
          </a:p>
        </p:txBody>
      </p:sp>
      <p:sp>
        <p:nvSpPr>
          <p:cNvPr id="3" name="Content Placeholder 2"/>
          <p:cNvSpPr>
            <a:spLocks noGrp="1"/>
          </p:cNvSpPr>
          <p:nvPr>
            <p:ph idx="1"/>
          </p:nvPr>
        </p:nvSpPr>
        <p:spPr>
          <a:xfrm>
            <a:off x="0" y="2150982"/>
            <a:ext cx="5204009" cy="4525963"/>
          </a:xfrm>
        </p:spPr>
        <p:txBody>
          <a:bodyPr>
            <a:normAutofit fontScale="92500" lnSpcReduction="20000"/>
          </a:bodyPr>
          <a:lstStyle/>
          <a:p>
            <a:pPr marL="0" indent="0" algn="ctr">
              <a:buNone/>
            </a:pPr>
            <a:r>
              <a:rPr lang="en-US" dirty="0" smtClean="0"/>
              <a:t>One of the most important aspects of a great manager, in my opinion, is keeping a positive attitude.  When a leader is negative about something, or they are constantly stressed out about little things, it makes the work environment negative.  Great managers should be able to stay positive, even in times of stress.  </a:t>
            </a:r>
            <a:endParaRPr lang="en-US" dirty="0"/>
          </a:p>
        </p:txBody>
      </p:sp>
      <p:sp>
        <p:nvSpPr>
          <p:cNvPr id="5" name="TextBox 4"/>
          <p:cNvSpPr txBox="1"/>
          <p:nvPr/>
        </p:nvSpPr>
        <p:spPr>
          <a:xfrm>
            <a:off x="1151264" y="1457289"/>
            <a:ext cx="6822676" cy="369332"/>
          </a:xfrm>
          <a:prstGeom prst="rect">
            <a:avLst/>
          </a:prstGeom>
          <a:noFill/>
        </p:spPr>
        <p:txBody>
          <a:bodyPr wrap="none" rtlCol="0">
            <a:spAutoFit/>
          </a:bodyPr>
          <a:lstStyle/>
          <a:p>
            <a:r>
              <a:rPr lang="en-US" dirty="0" smtClean="0">
                <a:solidFill>
                  <a:srgbClr val="FFFF00"/>
                </a:solidFill>
              </a:rPr>
              <a:t>“Good managers stroll up the stairs, great managers run up the stairs.”</a:t>
            </a:r>
            <a:endParaRPr lang="en-US" dirty="0">
              <a:solidFill>
                <a:srgbClr val="FFFF00"/>
              </a:solidFill>
            </a:endParaRPr>
          </a:p>
        </p:txBody>
      </p:sp>
      <p:pic>
        <p:nvPicPr>
          <p:cNvPr id="7" name="Picture 6"/>
          <p:cNvPicPr>
            <a:picLocks noChangeAspect="1"/>
          </p:cNvPicPr>
          <p:nvPr/>
        </p:nvPicPr>
        <p:blipFill>
          <a:blip r:embed="rId2"/>
          <a:stretch>
            <a:fillRect/>
          </a:stretch>
        </p:blipFill>
        <p:spPr>
          <a:xfrm>
            <a:off x="5204009" y="2370500"/>
            <a:ext cx="3893973" cy="3499596"/>
          </a:xfrm>
          <a:prstGeom prst="rect">
            <a:avLst/>
          </a:prstGeom>
        </p:spPr>
      </p:pic>
    </p:spTree>
    <p:extLst>
      <p:ext uri="{BB962C8B-B14F-4D97-AF65-F5344CB8AC3E}">
        <p14:creationId xmlns:p14="http://schemas.microsoft.com/office/powerpoint/2010/main" val="1221981383"/>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xmlns:p14="http://schemas.microsoft.com/office/powerpoint/2010/main" spd="med" advClick="0" advTm="20000">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a:cs typeface="Lucida Handwriting"/>
              </a:rPr>
              <a:t>Being Transparent</a:t>
            </a:r>
            <a:endParaRPr lang="en-US" dirty="0">
              <a:latin typeface="Lucida Handwriting"/>
              <a:cs typeface="Lucida Handwriting"/>
            </a:endParaRPr>
          </a:p>
        </p:txBody>
      </p:sp>
      <p:sp>
        <p:nvSpPr>
          <p:cNvPr id="3" name="Content Placeholder 2"/>
          <p:cNvSpPr>
            <a:spLocks noGrp="1"/>
          </p:cNvSpPr>
          <p:nvPr>
            <p:ph idx="1"/>
          </p:nvPr>
        </p:nvSpPr>
        <p:spPr>
          <a:xfrm>
            <a:off x="4564749" y="2040086"/>
            <a:ext cx="4340166" cy="4525963"/>
          </a:xfrm>
        </p:spPr>
        <p:txBody>
          <a:bodyPr>
            <a:normAutofit fontScale="77500" lnSpcReduction="20000"/>
          </a:bodyPr>
          <a:lstStyle/>
          <a:p>
            <a:pPr marL="0" indent="0" algn="ctr">
              <a:buNone/>
            </a:pPr>
            <a:r>
              <a:rPr lang="en-US" dirty="0" smtClean="0"/>
              <a:t>Transparency within business is something that great managers should strive for.  Great managers should know how to shut out rumors before they happen.  They should also be able to own up to mistake they make or give their employees full disclosure on certain aspects of the company.  If a company is going through hardships, it is a managers responsibility to let their employees know.  </a:t>
            </a:r>
            <a:endParaRPr lang="en-US" dirty="0"/>
          </a:p>
        </p:txBody>
      </p:sp>
      <p:sp>
        <p:nvSpPr>
          <p:cNvPr id="4" name="TextBox 3"/>
          <p:cNvSpPr txBox="1"/>
          <p:nvPr/>
        </p:nvSpPr>
        <p:spPr>
          <a:xfrm>
            <a:off x="1936192" y="1232972"/>
            <a:ext cx="5722348" cy="369332"/>
          </a:xfrm>
          <a:prstGeom prst="rect">
            <a:avLst/>
          </a:prstGeom>
          <a:noFill/>
        </p:spPr>
        <p:txBody>
          <a:bodyPr wrap="square" rtlCol="0">
            <a:spAutoFit/>
          </a:bodyPr>
          <a:lstStyle/>
          <a:p>
            <a:r>
              <a:rPr lang="en-US" dirty="0" smtClean="0">
                <a:solidFill>
                  <a:srgbClr val="FF6600"/>
                </a:solidFill>
              </a:rPr>
              <a:t>“You cannot be a great manager if you sugarcoat things.”</a:t>
            </a:r>
            <a:endParaRPr lang="en-US" dirty="0">
              <a:solidFill>
                <a:srgbClr val="FF6600"/>
              </a:solidFill>
            </a:endParaRPr>
          </a:p>
        </p:txBody>
      </p:sp>
      <p:pic>
        <p:nvPicPr>
          <p:cNvPr id="5" name="Picture 4"/>
          <p:cNvPicPr>
            <a:picLocks noChangeAspect="1"/>
          </p:cNvPicPr>
          <p:nvPr/>
        </p:nvPicPr>
        <p:blipFill>
          <a:blip r:embed="rId2"/>
          <a:stretch>
            <a:fillRect/>
          </a:stretch>
        </p:blipFill>
        <p:spPr>
          <a:xfrm>
            <a:off x="457200" y="3100575"/>
            <a:ext cx="4064000" cy="2400300"/>
          </a:xfrm>
          <a:prstGeom prst="rect">
            <a:avLst/>
          </a:prstGeom>
        </p:spPr>
      </p:pic>
    </p:spTree>
    <p:extLst>
      <p:ext uri="{BB962C8B-B14F-4D97-AF65-F5344CB8AC3E}">
        <p14:creationId xmlns:p14="http://schemas.microsoft.com/office/powerpoint/2010/main" val="1072225554"/>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xmlns:p14="http://schemas.microsoft.com/office/powerpoint/2010/main" spd="med" advClick="0" advTm="20000">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a:cs typeface="Lucida Handwriting"/>
              </a:rPr>
              <a:t>Demonstrate Maturity</a:t>
            </a:r>
            <a:endParaRPr lang="en-US" dirty="0">
              <a:latin typeface="Lucida Handwriting"/>
              <a:cs typeface="Lucida Handwriting"/>
            </a:endParaRPr>
          </a:p>
        </p:txBody>
      </p:sp>
      <p:sp>
        <p:nvSpPr>
          <p:cNvPr id="3" name="Content Placeholder 2"/>
          <p:cNvSpPr>
            <a:spLocks noGrp="1"/>
          </p:cNvSpPr>
          <p:nvPr>
            <p:ph idx="1"/>
          </p:nvPr>
        </p:nvSpPr>
        <p:spPr>
          <a:xfrm>
            <a:off x="457200" y="3897311"/>
            <a:ext cx="8229600" cy="2790174"/>
          </a:xfrm>
        </p:spPr>
        <p:txBody>
          <a:bodyPr>
            <a:normAutofit fontScale="92500" lnSpcReduction="20000"/>
          </a:bodyPr>
          <a:lstStyle/>
          <a:p>
            <a:pPr marL="0" indent="0" algn="ctr">
              <a:buNone/>
            </a:pPr>
            <a:r>
              <a:rPr lang="en-US" dirty="0" smtClean="0"/>
              <a:t>It is easy to get caught up in office politics and gossip, but great managers are able to not only ignore these things, but also put them to rest.  Work is not the place for these behaviors and managers know that to keep a positive environment, they need to stay away from getting caught up in the latest scandal.  </a:t>
            </a:r>
            <a:endParaRPr lang="en-US" dirty="0"/>
          </a:p>
        </p:txBody>
      </p:sp>
      <p:pic>
        <p:nvPicPr>
          <p:cNvPr id="5" name="Picture 4"/>
          <p:cNvPicPr>
            <a:picLocks noChangeAspect="1"/>
          </p:cNvPicPr>
          <p:nvPr/>
        </p:nvPicPr>
        <p:blipFill>
          <a:blip r:embed="rId2"/>
          <a:stretch>
            <a:fillRect/>
          </a:stretch>
        </p:blipFill>
        <p:spPr>
          <a:xfrm>
            <a:off x="1741479" y="1854096"/>
            <a:ext cx="5658380" cy="2043215"/>
          </a:xfrm>
          <a:prstGeom prst="rect">
            <a:avLst/>
          </a:prstGeom>
        </p:spPr>
      </p:pic>
      <p:sp>
        <p:nvSpPr>
          <p:cNvPr id="6" name="TextBox 5"/>
          <p:cNvSpPr txBox="1"/>
          <p:nvPr/>
        </p:nvSpPr>
        <p:spPr>
          <a:xfrm>
            <a:off x="0" y="1237005"/>
            <a:ext cx="9191301" cy="369332"/>
          </a:xfrm>
          <a:prstGeom prst="rect">
            <a:avLst/>
          </a:prstGeom>
          <a:noFill/>
        </p:spPr>
        <p:txBody>
          <a:bodyPr wrap="none" rtlCol="0">
            <a:spAutoFit/>
          </a:bodyPr>
          <a:lstStyle/>
          <a:p>
            <a:r>
              <a:rPr lang="en-US" dirty="0" smtClean="0">
                <a:solidFill>
                  <a:srgbClr val="008000"/>
                </a:solidFill>
              </a:rPr>
              <a:t>“Exceptional managers consistently fly above the noise and don</a:t>
            </a:r>
            <a:r>
              <a:rPr lang="uk-UA" dirty="0" smtClean="0">
                <a:solidFill>
                  <a:srgbClr val="008000"/>
                </a:solidFill>
              </a:rPr>
              <a:t>’</a:t>
            </a:r>
            <a:r>
              <a:rPr lang="en-US" dirty="0" smtClean="0">
                <a:solidFill>
                  <a:srgbClr val="008000"/>
                </a:solidFill>
              </a:rPr>
              <a:t>t get caught in emotional traps”  </a:t>
            </a:r>
            <a:endParaRPr lang="en-US" dirty="0">
              <a:solidFill>
                <a:srgbClr val="008000"/>
              </a:solidFill>
            </a:endParaRPr>
          </a:p>
        </p:txBody>
      </p:sp>
    </p:spTree>
    <p:extLst>
      <p:ext uri="{BB962C8B-B14F-4D97-AF65-F5344CB8AC3E}">
        <p14:creationId xmlns:p14="http://schemas.microsoft.com/office/powerpoint/2010/main" val="1304599262"/>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xmlns:p14="http://schemas.microsoft.com/office/powerpoint/2010/main" spd="med" advClick="0" advTm="20000">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a:cs typeface="Lucida Handwriting"/>
              </a:rPr>
              <a:t>Remain Flexible</a:t>
            </a:r>
            <a:endParaRPr lang="en-US" dirty="0">
              <a:latin typeface="Lucida Handwriting"/>
              <a:cs typeface="Lucida Handwriting"/>
            </a:endParaRPr>
          </a:p>
        </p:txBody>
      </p:sp>
      <p:sp>
        <p:nvSpPr>
          <p:cNvPr id="3" name="Content Placeholder 2"/>
          <p:cNvSpPr>
            <a:spLocks noGrp="1"/>
          </p:cNvSpPr>
          <p:nvPr>
            <p:ph idx="1"/>
          </p:nvPr>
        </p:nvSpPr>
        <p:spPr>
          <a:xfrm>
            <a:off x="300424" y="1835399"/>
            <a:ext cx="4600875" cy="4969682"/>
          </a:xfrm>
        </p:spPr>
        <p:txBody>
          <a:bodyPr>
            <a:normAutofit fontScale="77500" lnSpcReduction="20000"/>
          </a:bodyPr>
          <a:lstStyle/>
          <a:p>
            <a:pPr marL="0" indent="0" algn="ctr">
              <a:buNone/>
            </a:pPr>
            <a:r>
              <a:rPr lang="en-US" dirty="0" smtClean="0"/>
              <a:t>In the business world, it takes teams of people to accomplish their goals; one person can not do all of the work alone.  Therefore, great managers know that in order to achieve their goals, they need to get to know each employee and how they work.  They need to evaluate which employees work well together, so they can produce the best product possible.  Managers should also encourage new opinions and set aside their own when appropriate. </a:t>
            </a:r>
            <a:endParaRPr lang="en-US" dirty="0"/>
          </a:p>
        </p:txBody>
      </p:sp>
      <p:pic>
        <p:nvPicPr>
          <p:cNvPr id="4" name="Picture 3"/>
          <p:cNvPicPr>
            <a:picLocks noChangeAspect="1"/>
          </p:cNvPicPr>
          <p:nvPr/>
        </p:nvPicPr>
        <p:blipFill>
          <a:blip r:embed="rId2"/>
          <a:stretch>
            <a:fillRect/>
          </a:stretch>
        </p:blipFill>
        <p:spPr>
          <a:xfrm>
            <a:off x="5177877" y="2101957"/>
            <a:ext cx="3628725" cy="4218393"/>
          </a:xfrm>
          <a:prstGeom prst="rect">
            <a:avLst/>
          </a:prstGeom>
        </p:spPr>
      </p:pic>
      <p:sp>
        <p:nvSpPr>
          <p:cNvPr id="5" name="TextBox 4"/>
          <p:cNvSpPr txBox="1"/>
          <p:nvPr/>
        </p:nvSpPr>
        <p:spPr>
          <a:xfrm>
            <a:off x="654214" y="1185946"/>
            <a:ext cx="7827404" cy="646331"/>
          </a:xfrm>
          <a:prstGeom prst="rect">
            <a:avLst/>
          </a:prstGeom>
          <a:noFill/>
        </p:spPr>
        <p:txBody>
          <a:bodyPr wrap="square" rtlCol="0">
            <a:spAutoFit/>
          </a:bodyPr>
          <a:lstStyle/>
          <a:p>
            <a:pPr algn="ctr"/>
            <a:r>
              <a:rPr lang="en-US" dirty="0" smtClean="0">
                <a:solidFill>
                  <a:srgbClr val="3366FF"/>
                </a:solidFill>
              </a:rPr>
              <a:t>“</a:t>
            </a:r>
            <a:r>
              <a:rPr lang="en-US" dirty="0">
                <a:solidFill>
                  <a:srgbClr val="3366FF"/>
                </a:solidFill>
              </a:rPr>
              <a:t>When things get bumpy they embrace ambiguity and make others comfortable in dealing with change</a:t>
            </a:r>
            <a:r>
              <a:rPr lang="en-US" dirty="0" smtClean="0">
                <a:solidFill>
                  <a:srgbClr val="3366FF"/>
                </a:solidFill>
              </a:rPr>
              <a:t>.”</a:t>
            </a:r>
            <a:endParaRPr lang="en-US" dirty="0">
              <a:solidFill>
                <a:srgbClr val="3366FF"/>
              </a:solidFill>
            </a:endParaRPr>
          </a:p>
        </p:txBody>
      </p:sp>
    </p:spTree>
    <p:extLst>
      <p:ext uri="{BB962C8B-B14F-4D97-AF65-F5344CB8AC3E}">
        <p14:creationId xmlns:p14="http://schemas.microsoft.com/office/powerpoint/2010/main" val="2155289367"/>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xmlns:p14="http://schemas.microsoft.com/office/powerpoint/2010/main" spd="med" advClick="0" advTm="20000">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a:cs typeface="Lucida Handwriting"/>
              </a:rPr>
              <a:t>Reinforce Accountability</a:t>
            </a:r>
            <a:endParaRPr lang="en-US" dirty="0">
              <a:latin typeface="Lucida Handwriting"/>
              <a:cs typeface="Lucida Handwriting"/>
            </a:endParaRPr>
          </a:p>
        </p:txBody>
      </p:sp>
      <p:sp>
        <p:nvSpPr>
          <p:cNvPr id="3" name="Content Placeholder 2"/>
          <p:cNvSpPr>
            <a:spLocks noGrp="1"/>
          </p:cNvSpPr>
          <p:nvPr>
            <p:ph idx="1"/>
          </p:nvPr>
        </p:nvSpPr>
        <p:spPr>
          <a:xfrm>
            <a:off x="4502038" y="2123517"/>
            <a:ext cx="4641962" cy="4734483"/>
          </a:xfrm>
        </p:spPr>
        <p:txBody>
          <a:bodyPr>
            <a:normAutofit fontScale="85000" lnSpcReduction="20000"/>
          </a:bodyPr>
          <a:lstStyle/>
          <a:p>
            <a:pPr marL="0" indent="0" algn="ctr">
              <a:buNone/>
            </a:pPr>
            <a:r>
              <a:rPr lang="en-US" dirty="0" smtClean="0"/>
              <a:t>Taking accountability for your actions is one of the best traits a manager can learn.  Great managers can bring a team together and create the knowledge that if they succeed, they succeed as a team; it is not one person that takes all the credit.  On the flipside, if they fail, managers make sure that there is no finger-pointing and the team as a whole takes responsibility.  </a:t>
            </a:r>
            <a:endParaRPr lang="en-US" dirty="0"/>
          </a:p>
        </p:txBody>
      </p:sp>
      <p:sp>
        <p:nvSpPr>
          <p:cNvPr id="4" name="TextBox 3"/>
          <p:cNvSpPr txBox="1"/>
          <p:nvPr/>
        </p:nvSpPr>
        <p:spPr>
          <a:xfrm>
            <a:off x="1" y="1232972"/>
            <a:ext cx="9144000" cy="646331"/>
          </a:xfrm>
          <a:prstGeom prst="rect">
            <a:avLst/>
          </a:prstGeom>
          <a:noFill/>
        </p:spPr>
        <p:txBody>
          <a:bodyPr wrap="square" rtlCol="0">
            <a:spAutoFit/>
          </a:bodyPr>
          <a:lstStyle/>
          <a:p>
            <a:pPr algn="ctr"/>
            <a:r>
              <a:rPr lang="en-US" dirty="0" smtClean="0">
                <a:solidFill>
                  <a:srgbClr val="CC8AFF"/>
                </a:solidFill>
              </a:rPr>
              <a:t>“</a:t>
            </a:r>
            <a:r>
              <a:rPr lang="en-US" dirty="0">
                <a:solidFill>
                  <a:srgbClr val="CC8AFF"/>
                </a:solidFill>
              </a:rPr>
              <a:t>They are vested in driving solution-based cultures and strive to build an environment of continued learning (versus finger pointing)</a:t>
            </a:r>
            <a:endParaRPr lang="en-US" dirty="0">
              <a:solidFill>
                <a:srgbClr val="CC8AFF"/>
              </a:solidFill>
            </a:endParaRPr>
          </a:p>
        </p:txBody>
      </p:sp>
      <p:pic>
        <p:nvPicPr>
          <p:cNvPr id="5" name="Picture 4"/>
          <p:cNvPicPr>
            <a:picLocks noChangeAspect="1"/>
          </p:cNvPicPr>
          <p:nvPr/>
        </p:nvPicPr>
        <p:blipFill>
          <a:blip r:embed="rId2"/>
          <a:stretch>
            <a:fillRect/>
          </a:stretch>
        </p:blipFill>
        <p:spPr>
          <a:xfrm>
            <a:off x="174031" y="2754908"/>
            <a:ext cx="4139875" cy="3093697"/>
          </a:xfrm>
          <a:prstGeom prst="rect">
            <a:avLst/>
          </a:prstGeom>
        </p:spPr>
      </p:pic>
    </p:spTree>
    <p:extLst>
      <p:ext uri="{BB962C8B-B14F-4D97-AF65-F5344CB8AC3E}">
        <p14:creationId xmlns:p14="http://schemas.microsoft.com/office/powerpoint/2010/main" val="3664580962"/>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xmlns:p14="http://schemas.microsoft.com/office/powerpoint/2010/main" spd="med" advClick="0" advTm="20000">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1325</TotalTime>
  <Words>905</Words>
  <Application>Microsoft Macintosh PowerPoint</Application>
  <PresentationFormat>On-screen Show (4:3)</PresentationFormat>
  <Paragraphs>37</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 Black </vt:lpstr>
      <vt:lpstr>My Management Philosophy </vt:lpstr>
      <vt:lpstr>“Lead by Example…”</vt:lpstr>
      <vt:lpstr>My Biggest Inspiration</vt:lpstr>
      <vt:lpstr>Traits of a Great Manager</vt:lpstr>
      <vt:lpstr>Having a Great Attitude</vt:lpstr>
      <vt:lpstr>Being Transparent</vt:lpstr>
      <vt:lpstr>Demonstrate Maturity</vt:lpstr>
      <vt:lpstr>Remain Flexible</vt:lpstr>
      <vt:lpstr>Reinforce Accountability</vt:lpstr>
      <vt:lpstr>Get Their Hands Dirty</vt:lpstr>
      <vt:lpstr>Develop Great Talent</vt:lpstr>
    </vt:vector>
  </TitlesOfParts>
  <Company>Green Dot Bank/Bonneville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Management Philosophy </dc:title>
  <dc:creator>Michael Christensen</dc:creator>
  <cp:lastModifiedBy>Michael Christensen</cp:lastModifiedBy>
  <cp:revision>18</cp:revision>
  <dcterms:created xsi:type="dcterms:W3CDTF">2016-12-08T20:52:44Z</dcterms:created>
  <dcterms:modified xsi:type="dcterms:W3CDTF">2016-12-09T18:58:07Z</dcterms:modified>
</cp:coreProperties>
</file>